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0.34090909090909094</c:v>
                </c:pt>
                <c:pt idx="1">
                  <c:v>0.65909090909090906</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0.34090909090909094</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7.8581388984233129</c:v>
                </c:pt>
                <c:pt idx="1">
                  <c:v>8.9477405054997341</c:v>
                </c:pt>
                <c:pt idx="2">
                  <c:v>5.8744647206605096</c:v>
                </c:pt>
                <c:pt idx="3">
                  <c:v>8.2985452059350511</c:v>
                </c:pt>
                <c:pt idx="4">
                  <c:v>7.8162198745760154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6.5441704220939876</c:v>
                </c:pt>
                <c:pt idx="1">
                  <c:v>7.8925066566075044</c:v>
                </c:pt>
                <c:pt idx="2">
                  <c:v>4.9198767003185759</c:v>
                </c:pt>
                <c:pt idx="3">
                  <c:v>7.4783958079714701</c:v>
                </c:pt>
                <c:pt idx="4">
                  <c:v>7.2171409267674527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7.4804061029182476</c:v>
                </c:pt>
                <c:pt idx="1">
                  <c:v>6.0979225405887334</c:v>
                </c:pt>
                <c:pt idx="2">
                  <c:v>5.691472711047858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A9B-4371-8C2A-C9E8C52ECBB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2.5195938970817524</c:v>
                </c:pt>
                <c:pt idx="1">
                  <c:v>3.9020774594112666</c:v>
                </c:pt>
                <c:pt idx="2">
                  <c:v>4.308527288952142</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A9B-4371-8C2A-C9E8C52ECBB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6.3540875989072347</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6.1129553758058224</c:v>
                </c:pt>
                <c:pt idx="1">
                  <c:v>6.2662762243047903</c:v>
                </c:pt>
                <c:pt idx="2">
                  <c:v>6.3540875989072347</c:v>
                </c:pt>
                <c:pt idx="3">
                  <c:v>6.5596185096949764</c:v>
                </c:pt>
                <c:pt idx="4">
                  <c:v>6.5888572467040811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C1F-48C2-9A1A-EFD6D8CB9A0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3.8870446241941776</c:v>
                </c:pt>
                <c:pt idx="1">
                  <c:v>3.7337237756952097</c:v>
                </c:pt>
                <c:pt idx="2">
                  <c:v>3.6459124010927653</c:v>
                </c:pt>
                <c:pt idx="3">
                  <c:v>3.4403814903050236</c:v>
                </c:pt>
                <c:pt idx="4">
                  <c:v>3.4111427532959189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C1F-48C2-9A1A-EFD6D8CB9A0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Sheet1!$B$2:$B$6</c:f>
              <c:numCache>
                <c:formatCode>0.0</c:formatCode>
                <c:ptCount val="5"/>
                <c:pt idx="0">
                  <c:v>7.908072171475041</c:v>
                </c:pt>
                <c:pt idx="1">
                  <c:v>7.4416257469623579</c:v>
                </c:pt>
                <c:pt idx="2">
                  <c:v>7.4100261100495306</c:v>
                </c:pt>
                <c:pt idx="3">
                  <c:v>7.3190150564982916</c:v>
                </c:pt>
                <c:pt idx="4">
                  <c:v>7.13101965873404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1BC-4E80-9E0F-DE91B30EE2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Sheet1!$C$2:$C$6</c:f>
              <c:numCache>
                <c:formatCode>0.0</c:formatCode>
                <c:ptCount val="5"/>
                <c:pt idx="0">
                  <c:v>2.091927828524959</c:v>
                </c:pt>
                <c:pt idx="1">
                  <c:v>2.5583742530376421</c:v>
                </c:pt>
                <c:pt idx="2">
                  <c:v>2.5899738899504694</c:v>
                </c:pt>
                <c:pt idx="3">
                  <c:v>2.6809849435017084</c:v>
                </c:pt>
                <c:pt idx="4">
                  <c:v>2.86898034126596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1BC-4E80-9E0F-DE91B30EE2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0.13726681238988458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0.43255736104985498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0.12059375823436191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1.2589816604975805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0.1205937582343628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0.43255736104985498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9.2325873155741256E-2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6.3528651735277366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0.38901011258480089</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0.471776922282519</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0.13152787867996096</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1.3731323206663113</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0.13152787867996096</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0.471776922282519</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6.190614273187478E-2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6.2764588417485134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0.70421806200758397</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0.55408381249714367</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0.15447442430219649</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1.6126909888191268</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0.15447442430219738</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0.23205304387972348</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6.4329387814454533</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7.1986881390140107</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8.369683729206125</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Sheet1!$B$2:$B$6</c:f>
              <c:numCache>
                <c:formatCode>0.0</c:formatCode>
                <c:ptCount val="5"/>
                <c:pt idx="0">
                  <c:v>4.8997486246740003</c:v>
                </c:pt>
                <c:pt idx="1">
                  <c:v>5.4029615240437927</c:v>
                </c:pt>
                <c:pt idx="2">
                  <c:v>6.1094949433740124</c:v>
                </c:pt>
                <c:pt idx="3">
                  <c:v>6.1840617959386286</c:v>
                </c:pt>
                <c:pt idx="4">
                  <c:v>6.2419242844236491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8-460E-A90A-7EA4043B82D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Sheet1!$C$2:$C$6</c:f>
              <c:numCache>
                <c:formatCode>0.0</c:formatCode>
                <c:ptCount val="5"/>
                <c:pt idx="0">
                  <c:v>5.1002513753259997</c:v>
                </c:pt>
                <c:pt idx="1">
                  <c:v>4.5970384759562073</c:v>
                </c:pt>
                <c:pt idx="2">
                  <c:v>3.8905050566259876</c:v>
                </c:pt>
                <c:pt idx="3">
                  <c:v>3.8159382040613714</c:v>
                </c:pt>
                <c:pt idx="4">
                  <c:v>3.7580757155763509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8-460E-A90A-7EA4043B82D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Sheet1!$B$2:$B$6</c:f>
              <c:numCache>
                <c:formatCode>0.0</c:formatCode>
                <c:ptCount val="5"/>
                <c:pt idx="0">
                  <c:v>7.3131422661150403</c:v>
                </c:pt>
                <c:pt idx="1">
                  <c:v>7.2118671072934024</c:v>
                </c:pt>
                <c:pt idx="2">
                  <c:v>7.1986881390140107</c:v>
                </c:pt>
                <c:pt idx="3">
                  <c:v>7.0805055037559068</c:v>
                </c:pt>
                <c:pt idx="4">
                  <c:v>6.8221643324378283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AD7-4200-A977-E467AF05FE5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Sheet1!$C$2:$C$6</c:f>
              <c:numCache>
                <c:formatCode>0.0</c:formatCode>
                <c:ptCount val="5"/>
                <c:pt idx="0">
                  <c:v>2.6868577338849597</c:v>
                </c:pt>
                <c:pt idx="1">
                  <c:v>2.7881328927065976</c:v>
                </c:pt>
                <c:pt idx="2">
                  <c:v>2.8013118609859893</c:v>
                </c:pt>
                <c:pt idx="3">
                  <c:v>2.9194944962440932</c:v>
                </c:pt>
                <c:pt idx="4">
                  <c:v>3.1778356675621717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AD7-4200-A977-E467AF05FE5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0.51005511685963256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0.75743847678357135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0.21116818431882756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2.2045657688295153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0.21116818431882844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0.75743847678357135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0.10703094440841454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7.1986881390140107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6.927720639740631E-2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0.92350743579895544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0.25746696847343475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2.6879184813364549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0.25746696847343475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0.50530722859640598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6.2308810051524546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7.8896907399953644</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Sheet1!$B$2:$B$6</c:f>
              <c:numCache>
                <c:formatCode>0.0</c:formatCode>
                <c:ptCount val="5"/>
                <c:pt idx="0">
                  <c:v>7.4362680790051758</c:v>
                </c:pt>
                <c:pt idx="1">
                  <c:v>7.8177018658258994</c:v>
                </c:pt>
                <c:pt idx="2">
                  <c:v>7.8896907399953644</c:v>
                </c:pt>
                <c:pt idx="3">
                  <c:v>7.9248179448479661</c:v>
                </c:pt>
                <c:pt idx="4">
                  <c:v>7.9374687931667331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110-499F-9E44-98F66A587B2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Sheet1!$C$2:$C$6</c:f>
              <c:numCache>
                <c:formatCode>0.0</c:formatCode>
                <c:ptCount val="5"/>
                <c:pt idx="0">
                  <c:v>2.5637319209948242</c:v>
                </c:pt>
                <c:pt idx="1">
                  <c:v>2.1822981341741006</c:v>
                </c:pt>
                <c:pt idx="2">
                  <c:v>2.1103092600046356</c:v>
                </c:pt>
                <c:pt idx="3">
                  <c:v>2.0751820551520339</c:v>
                </c:pt>
                <c:pt idx="4">
                  <c:v>2.0625312068332669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110-499F-9E44-98F66A587B2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Sheet1!$B$2:$B$6</c:f>
              <c:numCache>
                <c:formatCode>0.0</c:formatCode>
                <c:ptCount val="5"/>
                <c:pt idx="0">
                  <c:v>9.0715567603787193</c:v>
                </c:pt>
                <c:pt idx="1">
                  <c:v>8.6434247482800899</c:v>
                </c:pt>
                <c:pt idx="2">
                  <c:v>8.6113485708522983</c:v>
                </c:pt>
                <c:pt idx="3">
                  <c:v>8.5920308927989257</c:v>
                </c:pt>
                <c:pt idx="4">
                  <c:v>8.5834079141425139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091-4D70-AF7F-AC60F50BF83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Sheet1!$C$2:$C$6</c:f>
              <c:numCache>
                <c:formatCode>0.0</c:formatCode>
                <c:ptCount val="5"/>
                <c:pt idx="0">
                  <c:v>0.92844323962128072</c:v>
                </c:pt>
                <c:pt idx="1">
                  <c:v>1.3565752517199101</c:v>
                </c:pt>
                <c:pt idx="2">
                  <c:v>1.3886514291477017</c:v>
                </c:pt>
                <c:pt idx="3">
                  <c:v>1.4079691072010743</c:v>
                </c:pt>
                <c:pt idx="4">
                  <c:v>1.4165920858574861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091-4D70-AF7F-AC60F50BF83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0.34355703288147588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0.12507793443089898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1.3057958213342324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0.12507793443089987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0.31125905658807973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7.8896907399953644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7.7324877046817893</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Sheet1!$B$2:$B$6</c:f>
              <c:numCache>
                <c:formatCode>0.0</c:formatCode>
                <c:ptCount val="5"/>
                <c:pt idx="0">
                  <c:v>7.7324877046817893</c:v>
                </c:pt>
                <c:pt idx="1">
                  <c:v>7.8510003116055271</c:v>
                </c:pt>
                <c:pt idx="2">
                  <c:v>7.9570727335092863</c:v>
                </c:pt>
                <c:pt idx="3">
                  <c:v>7.994088675905159</c:v>
                </c:pt>
                <c:pt idx="4">
                  <c:v>8.0128021771469538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0D2-4B0D-8984-309CECCF4A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Sheet1!$C$2:$C$6</c:f>
              <c:numCache>
                <c:formatCode>0.0</c:formatCode>
                <c:ptCount val="5"/>
                <c:pt idx="0">
                  <c:v>2.2675122953182107</c:v>
                </c:pt>
                <c:pt idx="1">
                  <c:v>2.1489996883944729</c:v>
                </c:pt>
                <c:pt idx="2">
                  <c:v>2.0429272664907137</c:v>
                </c:pt>
                <c:pt idx="3">
                  <c:v>2.005911324094841</c:v>
                </c:pt>
                <c:pt idx="4">
                  <c:v>1.9871978228530462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0D2-4B0D-8984-309CECCF4A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Sheet1!$B$2:$B$6</c:f>
              <c:numCache>
                <c:formatCode>0.0</c:formatCode>
                <c:ptCount val="5"/>
                <c:pt idx="0">
                  <c:v>7.1567895031238047</c:v>
                </c:pt>
                <c:pt idx="1">
                  <c:v>7.4044258714213882</c:v>
                </c:pt>
                <c:pt idx="2">
                  <c:v>7.4330219571465506</c:v>
                </c:pt>
                <c:pt idx="3">
                  <c:v>7.4747714176603006</c:v>
                </c:pt>
                <c:pt idx="4">
                  <c:v>7.5246789135376773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93-4634-9306-C6C9352A0BD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Sheet1!$C$2:$C$6</c:f>
              <c:numCache>
                <c:formatCode>0.0</c:formatCode>
                <c:ptCount val="5"/>
                <c:pt idx="0">
                  <c:v>2.8432104968761953</c:v>
                </c:pt>
                <c:pt idx="1">
                  <c:v>2.5955741285786118</c:v>
                </c:pt>
                <c:pt idx="2">
                  <c:v>2.5669780428534494</c:v>
                </c:pt>
                <c:pt idx="3">
                  <c:v>2.5252285823396994</c:v>
                </c:pt>
                <c:pt idx="4">
                  <c:v>2.4753210864623227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93-4634-9306-C6C9352A0BD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Sheet1!$B$2:$B$6</c:f>
              <c:numCache>
                <c:formatCode>0.0</c:formatCode>
                <c:ptCount val="5"/>
                <c:pt idx="0">
                  <c:v>9.3360545076423467</c:v>
                </c:pt>
                <c:pt idx="1">
                  <c:v>9.284000872283201</c:v>
                </c:pt>
                <c:pt idx="2">
                  <c:v>9.0966446212559511</c:v>
                </c:pt>
                <c:pt idx="3">
                  <c:v>9.0241010900647041</c:v>
                </c:pt>
                <c:pt idx="4">
                  <c:v>8.6531553449435954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D1-43EE-AE63-D6A0DC0E3CF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Sheet1!$C$2:$C$6</c:f>
              <c:numCache>
                <c:formatCode>0.0</c:formatCode>
                <c:ptCount val="5"/>
                <c:pt idx="0">
                  <c:v>0.66394549235765332</c:v>
                </c:pt>
                <c:pt idx="1">
                  <c:v>0.71599912771679897</c:v>
                </c:pt>
                <c:pt idx="2">
                  <c:v>0.90335537874404892</c:v>
                </c:pt>
                <c:pt idx="3">
                  <c:v>0.97589890993529593</c:v>
                </c:pt>
                <c:pt idx="4">
                  <c:v>1.3468446550564046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D1-43EE-AE63-D6A0DC0E3CF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3.5953437064739191E-2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0.46798486467519496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0.13047068137045592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1.362095331325559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0.13047068137045592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0.27712598822581214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7.7324877046817893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8.5832375763568205</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Sheet1!$B$2:$B$6</c:f>
              <c:numCache>
                <c:formatCode>0.0</c:formatCode>
                <c:ptCount val="5"/>
                <c:pt idx="0">
                  <c:v>8.4112711616418014</c:v>
                </c:pt>
                <c:pt idx="1">
                  <c:v>8.5156557883451853</c:v>
                </c:pt>
                <c:pt idx="2">
                  <c:v>8.5656708266887538</c:v>
                </c:pt>
                <c:pt idx="3">
                  <c:v>8.5832375763568205</c:v>
                </c:pt>
                <c:pt idx="4">
                  <c:v>8.6235497303825976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CD5-4D98-9E43-113015ABD79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Sheet1!$C$2:$C$6</c:f>
              <c:numCache>
                <c:formatCode>0.0</c:formatCode>
                <c:ptCount val="5"/>
                <c:pt idx="0">
                  <c:v>1.5887288383581986</c:v>
                </c:pt>
                <c:pt idx="1">
                  <c:v>1.4843442116548147</c:v>
                </c:pt>
                <c:pt idx="2">
                  <c:v>1.4343291733112462</c:v>
                </c:pt>
                <c:pt idx="3">
                  <c:v>1.4167624236431795</c:v>
                </c:pt>
                <c:pt idx="4">
                  <c:v>1.3764502696174024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CD5-4D98-9E43-113015ABD79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Sheet1!$B$2:$B$6</c:f>
              <c:numCache>
                <c:formatCode>0.0</c:formatCode>
                <c:ptCount val="5"/>
                <c:pt idx="0">
                  <c:v>9.3542096990014247</c:v>
                </c:pt>
                <c:pt idx="1">
                  <c:v>9.3369018995188569</c:v>
                </c:pt>
                <c:pt idx="2">
                  <c:v>9.1153393143771329</c:v>
                </c:pt>
                <c:pt idx="3">
                  <c:v>9.0898024166218736</c:v>
                </c:pt>
                <c:pt idx="4">
                  <c:v>9.0028369787108637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1C-4CE1-945C-66F036843A7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Sheet1!$C$2:$C$6</c:f>
              <c:numCache>
                <c:formatCode>0.0</c:formatCode>
                <c:ptCount val="5"/>
                <c:pt idx="0">
                  <c:v>0.64579030099857526</c:v>
                </c:pt>
                <c:pt idx="1">
                  <c:v>0.66309810048114315</c:v>
                </c:pt>
                <c:pt idx="2">
                  <c:v>0.88466068562286715</c:v>
                </c:pt>
                <c:pt idx="3">
                  <c:v>0.9101975833781264</c:v>
                </c:pt>
                <c:pt idx="4">
                  <c:v>0.99716302128913625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1C-4CE1-945C-66F036843A7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0.87201136935001156</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0.39093704890905379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0.10899032638485018</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1.1378434845981396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0.10899032638485018</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6.5199598459917851E-2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9.2004809884768477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0.11766306216143185</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0.39176921514298346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0.10922232810915844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1.1402655495572489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0.10922232810915844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8.5011378625173606E-2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8.7746810251147451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0.40350582931125611</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0.12395065819833562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1.2940272180176757</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0.12395065819833562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3.0505264049887515E-2</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7.7745507154788687</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7.3731740639783272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Sheet1!$B$2:$B$6</c:f>
              <c:numCache>
                <c:formatCode>0.0</c:formatCode>
                <c:ptCount val="5"/>
                <c:pt idx="0">
                  <c:v>7.3731740639783272</c:v>
                </c:pt>
                <c:pt idx="1">
                  <c:v>8.0905361609089752</c:v>
                </c:pt>
                <c:pt idx="2">
                  <c:v>8.3305709564881472</c:v>
                </c:pt>
                <c:pt idx="3">
                  <c:v>8.360675659314893</c:v>
                </c:pt>
                <c:pt idx="4">
                  <c:v>8.427123690629724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A45-4674-AA79-3FA8DEC56F2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Sheet1!$C$2:$C$6</c:f>
              <c:numCache>
                <c:formatCode>0.0</c:formatCode>
                <c:ptCount val="5"/>
                <c:pt idx="0">
                  <c:v>2.6268259360216728</c:v>
                </c:pt>
                <c:pt idx="1">
                  <c:v>1.9094638390910248</c:v>
                </c:pt>
                <c:pt idx="2">
                  <c:v>1.6694290435118528</c:v>
                </c:pt>
                <c:pt idx="3">
                  <c:v>1.639324340685107</c:v>
                </c:pt>
                <c:pt idx="4">
                  <c:v>1.572876309370276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A45-4674-AA79-3FA8DEC56F2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Sheet1!$B$2:$B$6</c:f>
              <c:numCache>
                <c:formatCode>0.0</c:formatCode>
                <c:ptCount val="5"/>
                <c:pt idx="0">
                  <c:v>8.369683729206125</c:v>
                </c:pt>
                <c:pt idx="1">
                  <c:v>8.0548247187317745</c:v>
                </c:pt>
                <c:pt idx="2">
                  <c:v>8.0520438202005309</c:v>
                </c:pt>
                <c:pt idx="3">
                  <c:v>8.0197255064296353</c:v>
                </c:pt>
                <c:pt idx="4">
                  <c:v>7.9283016669462603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540-414D-9A25-6A5DAF626CC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Sheet1!$C$2:$C$6</c:f>
              <c:numCache>
                <c:formatCode>0.0</c:formatCode>
                <c:ptCount val="5"/>
                <c:pt idx="0">
                  <c:v>1.630316270793875</c:v>
                </c:pt>
                <c:pt idx="1">
                  <c:v>1.9451752812682255</c:v>
                </c:pt>
                <c:pt idx="2">
                  <c:v>1.9479561797994691</c:v>
                </c:pt>
                <c:pt idx="3">
                  <c:v>1.9802744935703647</c:v>
                </c:pt>
                <c:pt idx="4">
                  <c:v>2.0716983330537397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540-414D-9A25-6A5DAF626CC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Sheet1!$B$2:$B$6</c:f>
              <c:numCache>
                <c:formatCode>0.0</c:formatCode>
                <c:ptCount val="5"/>
                <c:pt idx="0">
                  <c:v>9.3061368163542824</c:v>
                </c:pt>
                <c:pt idx="1">
                  <c:v>8.8830103905216582</c:v>
                </c:pt>
                <c:pt idx="2">
                  <c:v>8.8242365415016977</c:v>
                </c:pt>
                <c:pt idx="3">
                  <c:v>8.5388446456786049</c:v>
                </c:pt>
                <c:pt idx="4">
                  <c:v>8.4370133522532047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7E7-4F9B-9F96-DCB2EB4120A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Sheet1!$C$2:$C$6</c:f>
              <c:numCache>
                <c:formatCode>0.0</c:formatCode>
                <c:ptCount val="5"/>
                <c:pt idx="0">
                  <c:v>0.69386318364571764</c:v>
                </c:pt>
                <c:pt idx="1">
                  <c:v>1.1169896094783418</c:v>
                </c:pt>
                <c:pt idx="2">
                  <c:v>1.1757634584983023</c:v>
                </c:pt>
                <c:pt idx="3">
                  <c:v>1.4611553543213951</c:v>
                </c:pt>
                <c:pt idx="4">
                  <c:v>1.5629866477467953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7E7-4F9B-9F96-DCB2EB4120A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5.1970772258731479E-2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0.18995814963035151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1.9831360275039787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2.183302123207298E-2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6.9380179788226002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0.30291263662839718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0.15256864950181814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1.5927949713316103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0.15256864950181814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0.10618736681450969</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7.8083301491340551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8.2367255163360902</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Sheet1!$B$2:$B$6</c:f>
              <c:numCache>
                <c:formatCode>0.0</c:formatCode>
                <c:ptCount val="5"/>
                <c:pt idx="0">
                  <c:v>7.6008845037836634</c:v>
                </c:pt>
                <c:pt idx="1">
                  <c:v>7.7675388873671958</c:v>
                </c:pt>
                <c:pt idx="2">
                  <c:v>7.8340943006885926</c:v>
                </c:pt>
                <c:pt idx="3">
                  <c:v>7.8396865507052027</c:v>
                </c:pt>
                <c:pt idx="4">
                  <c:v>7.9948323351124104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2E2-4BE0-9D0E-416CB293FD0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Sheet1!$C$2:$C$6</c:f>
              <c:numCache>
                <c:formatCode>0.0</c:formatCode>
                <c:ptCount val="5"/>
                <c:pt idx="0">
                  <c:v>2.3991154962163366</c:v>
                </c:pt>
                <c:pt idx="1">
                  <c:v>2.2324611126328042</c:v>
                </c:pt>
                <c:pt idx="2">
                  <c:v>2.1659056993114074</c:v>
                </c:pt>
                <c:pt idx="3">
                  <c:v>2.1603134492947973</c:v>
                </c:pt>
                <c:pt idx="4">
                  <c:v>2.0051676648875896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2E2-4BE0-9D0E-416CB293FD0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Sheet1!$B$2:$B$6</c:f>
              <c:numCache>
                <c:formatCode>0.0</c:formatCode>
                <c:ptCount val="5"/>
                <c:pt idx="0">
                  <c:v>8.743016385453048</c:v>
                </c:pt>
                <c:pt idx="1">
                  <c:v>8.7084796185883935</c:v>
                </c:pt>
                <c:pt idx="2">
                  <c:v>8.3527399771658839</c:v>
                </c:pt>
                <c:pt idx="3">
                  <c:v>8.2678273814474981</c:v>
                </c:pt>
                <c:pt idx="4">
                  <c:v>8.2367255163360902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28-4ABB-804E-C68334BBD4A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Sheet1!$C$2:$C$6</c:f>
              <c:numCache>
                <c:formatCode>0.0</c:formatCode>
                <c:ptCount val="5"/>
                <c:pt idx="0">
                  <c:v>1.256983614546952</c:v>
                </c:pt>
                <c:pt idx="1">
                  <c:v>1.2915203814116065</c:v>
                </c:pt>
                <c:pt idx="2">
                  <c:v>1.6472600228341161</c:v>
                </c:pt>
                <c:pt idx="3">
                  <c:v>1.7321726185525019</c:v>
                </c:pt>
                <c:pt idx="4">
                  <c:v>1.7632744836639098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28-4ABB-804E-C68334BBD4A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0.61567767291975084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0.58408625030261785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0.1628388796483593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1.7000147113322157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0.16283887964835841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0.58408625030261874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0.71365241436545368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8.2985452059350511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0.23296321887761096</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7.0765442723690342E-2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0.7387811433239726</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7.0765442723690342E-2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0.25382833743845978</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0.27499797844196472</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8.6616733361500025</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2.2643276013313951E-2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0.32057041242015405</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8.9372634229729186E-2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0.93303757253272757</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8.9372634229729186E-2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0.32057041242015494</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0.7364801722887897</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7.7499580069232188</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7.0491638659125613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0.25491415136846651</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0.36308528975516019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0.10122546416714506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1.0567794289495644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0.10122546416714506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0.36308528975516019</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4.2598689690199976E-2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9.2343793640482712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6.4566289323991963</c:v>
                </c:pt>
                <c:pt idx="1">
                  <c:v>7.0491638659125613</c:v>
                </c:pt>
                <c:pt idx="2">
                  <c:v>7.5883167085195486</c:v>
                </c:pt>
                <c:pt idx="3">
                  <c:v>7.8486100939354859</c:v>
                </c:pt>
                <c:pt idx="4">
                  <c:v>8.0207153950222576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4F-4F3D-9778-9A28960DEC5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3.5433710676008037</c:v>
                </c:pt>
                <c:pt idx="1">
                  <c:v>2.9508361340874387</c:v>
                </c:pt>
                <c:pt idx="2">
                  <c:v>2.4116832914804514</c:v>
                </c:pt>
                <c:pt idx="3">
                  <c:v>2.1513899060645141</c:v>
                </c:pt>
                <c:pt idx="4">
                  <c:v>1.9792846049777424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24F-4F3D-9778-9A28960DEC5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Sheet1!$B$2:$B$6</c:f>
              <c:numCache>
                <c:formatCode>0.0</c:formatCode>
                <c:ptCount val="5"/>
                <c:pt idx="0">
                  <c:v>8.7247833541262239</c:v>
                </c:pt>
                <c:pt idx="1">
                  <c:v>8.5785850017384746</c:v>
                </c:pt>
                <c:pt idx="2">
                  <c:v>8.5174111523786351</c:v>
                </c:pt>
                <c:pt idx="3">
                  <c:v>8.3952082631222247</c:v>
                </c:pt>
                <c:pt idx="4">
                  <c:v>8.0991147489995292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A9-4265-94AC-CDEE4D67505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Sheet1!$C$2:$C$6</c:f>
              <c:numCache>
                <c:formatCode>0.0</c:formatCode>
                <c:ptCount val="5"/>
                <c:pt idx="0">
                  <c:v>1.2752166458737761</c:v>
                </c:pt>
                <c:pt idx="1">
                  <c:v>1.4214149982615254</c:v>
                </c:pt>
                <c:pt idx="2">
                  <c:v>1.4825888476213649</c:v>
                </c:pt>
                <c:pt idx="3">
                  <c:v>1.6047917368777753</c:v>
                </c:pt>
                <c:pt idx="4">
                  <c:v>1.9008852510004708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A9-4265-94AC-CDEE4D67505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0.30449130119188084</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0.12977055314826558</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1.3547860924010884</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0.12977055314826558</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0.46547357702132786</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0.489809153930306</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6.919191133827006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0.31272135781920518</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0.81884917446449101</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0.22828902769359338</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2.3833049352396927</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0.22828902769359338</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4.5159372932873865E-2</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7.1791365979981174</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0.26548181687733763</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0.3761884759210341</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0.10487853450388052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1.0949169629794611</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0.10487853450388052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0.36872779844582126</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9.5101903804936683</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8.4562529485171076</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Sheet1!$B$2:$B$6</c:f>
              <c:numCache>
                <c:formatCode>0.0</c:formatCode>
                <c:ptCount val="5"/>
                <c:pt idx="0">
                  <c:v>8.0290423538253748</c:v>
                </c:pt>
                <c:pt idx="1">
                  <c:v>8.2262495119010968</c:v>
                </c:pt>
                <c:pt idx="2">
                  <c:v>8.2378109789159915</c:v>
                </c:pt>
                <c:pt idx="3">
                  <c:v>8.2570912012426838</c:v>
                </c:pt>
                <c:pt idx="4">
                  <c:v>8.2616214473324732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104-4B87-9B3B-8E36BB92A54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Sheet1!$C$2:$C$6</c:f>
              <c:numCache>
                <c:formatCode>0.0</c:formatCode>
                <c:ptCount val="5"/>
                <c:pt idx="0">
                  <c:v>1.9709576461746252</c:v>
                </c:pt>
                <c:pt idx="1">
                  <c:v>1.7737504880989032</c:v>
                </c:pt>
                <c:pt idx="2">
                  <c:v>1.7621890210840085</c:v>
                </c:pt>
                <c:pt idx="3">
                  <c:v>1.7429087987573162</c:v>
                </c:pt>
                <c:pt idx="4">
                  <c:v>1.7383785526675268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104-4B87-9B3B-8E36BB92A54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Sheet1!$B$2:$B$6</c:f>
              <c:numCache>
                <c:formatCode>0.0</c:formatCode>
                <c:ptCount val="5"/>
                <c:pt idx="0">
                  <c:v>9.0695040348444902</c:v>
                </c:pt>
                <c:pt idx="1">
                  <c:v>8.9855637552107126</c:v>
                </c:pt>
                <c:pt idx="2">
                  <c:v>8.7700770724449324</c:v>
                </c:pt>
                <c:pt idx="3">
                  <c:v>8.7642014241175943</c:v>
                </c:pt>
                <c:pt idx="4">
                  <c:v>8.6998938458360104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A9-4672-9615-1FAA3B82BCA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Sheet1!$C$2:$C$6</c:f>
              <c:numCache>
                <c:formatCode>0.0</c:formatCode>
                <c:ptCount val="5"/>
                <c:pt idx="0">
                  <c:v>0.93049596515550981</c:v>
                </c:pt>
                <c:pt idx="1">
                  <c:v>1.0144362447892874</c:v>
                </c:pt>
                <c:pt idx="2">
                  <c:v>1.2299229275550676</c:v>
                </c:pt>
                <c:pt idx="3">
                  <c:v>1.2357985758824057</c:v>
                </c:pt>
                <c:pt idx="4">
                  <c:v>1.3001061541639896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A9-4672-9615-1FAA3B82BCA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0.26941329120487545</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0.34780214451799374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9.6964637539857179E-2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1.0122970058054701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9.6964637539855403E-2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0.34780214451799552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0.20579252151128813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7.7360335947863943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0.27510608963424588</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0.26366126983975668</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7.350679076099631E-2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0.76740042639916339</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7.350679076099631E-2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0.26366126983975668</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5.0395839798175857E-2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8.826286380918777</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0.15270091920717466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0.33306529603621815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9.2856114363566888E-2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0.96940460899812564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9.2856114363566888E-2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0.33306529603621726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0.28110494337569847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9.1970372514721177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0.16442825688861529</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0.26815525813682939</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7.4759681098800712E-2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0.78048042308394017</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7.4759681098800712E-2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0.26815525813682939</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7.5084403998495475E-2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8.8221611790765948</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4.8096142995431634E-2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0.29271514247141184</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8.1606793228669261E-2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0.85196329852532315</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8.1606793228669261E-2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0.29271514247141184</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0.14374532746409585</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8.4405306392866635</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8.0501100951099325</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Sheet1!$B$2:$B$6</c:f>
              <c:numCache>
                <c:formatCode>0.0</c:formatCode>
                <c:ptCount val="5"/>
                <c:pt idx="0">
                  <c:v>8.0025311558192449</c:v>
                </c:pt>
                <c:pt idx="1">
                  <c:v>8.0248483520903715</c:v>
                </c:pt>
                <c:pt idx="2">
                  <c:v>8.0501100951099325</c:v>
                </c:pt>
                <c:pt idx="3">
                  <c:v>8.1164927553047015</c:v>
                </c:pt>
                <c:pt idx="4">
                  <c:v>8.1992797487080011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A9-4308-8039-C51277EA155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Sheet1!$C$2:$C$6</c:f>
              <c:numCache>
                <c:formatCode>0.0</c:formatCode>
                <c:ptCount val="5"/>
                <c:pt idx="0">
                  <c:v>1.9974688441807551</c:v>
                </c:pt>
                <c:pt idx="1">
                  <c:v>1.9751516479096285</c:v>
                </c:pt>
                <c:pt idx="2">
                  <c:v>1.9498899048900675</c:v>
                </c:pt>
                <c:pt idx="3">
                  <c:v>1.8835072446952985</c:v>
                </c:pt>
                <c:pt idx="4">
                  <c:v>1.8007202512919989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A9-4308-8039-C51277EA155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Sheet1!$B$2:$B$6</c:f>
              <c:numCache>
                <c:formatCode>0.0</c:formatCode>
                <c:ptCount val="5"/>
                <c:pt idx="0">
                  <c:v>9.6088783290378004</c:v>
                </c:pt>
                <c:pt idx="1">
                  <c:v>9.5128450591865228</c:v>
                </c:pt>
                <c:pt idx="2">
                  <c:v>9.2100449219793887</c:v>
                </c:pt>
                <c:pt idx="3">
                  <c:v>9.1334416223666075</c:v>
                </c:pt>
                <c:pt idx="4">
                  <c:v>9.0162329817411972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B1-4BCC-B3D0-FFB0183EA6E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Sheet1!$C$2:$C$6</c:f>
              <c:numCache>
                <c:formatCode>0.0</c:formatCode>
                <c:ptCount val="5"/>
                <c:pt idx="0">
                  <c:v>0.39112167096219963</c:v>
                </c:pt>
                <c:pt idx="1">
                  <c:v>0.48715494081347721</c:v>
                </c:pt>
                <c:pt idx="2">
                  <c:v>0.78995507802061127</c:v>
                </c:pt>
                <c:pt idx="3">
                  <c:v>0.8665583776333925</c:v>
                </c:pt>
                <c:pt idx="4">
                  <c:v>0.98376701825880275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B1-4BCC-B3D0-FFB0183EA6E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6.8045444984721648E-2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0.13743614923869618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1.4348138238188115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0.13743614923869707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0.27682946244651774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8.0501100951099325</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0.22654182779726195</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0.42784782924491616</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0.11928077597808162</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1.2452743127424597</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0.11928077597808162</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0.42784782924491616</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0.28746469924253049</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8.331727234409831</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0.76161606975327878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0.34850454460148228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9.7160461431618828E-2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1.0143413793454243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9.7160461431618828E-2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0.15342484645073817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9.1063416351328055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5.3253957449643785E-2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0.61467412934255616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0.17136655163362224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1.7890423923115328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0.17136655163362224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0.61467412934255705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0.57990095136960207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7.8581388984233129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0.36167107822191413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0.18904892119016203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1.9736438120845254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0.18904892119016115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0.67809896346722986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1.1416316415240146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5.8744647206605096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0.17092657591640492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0.38135995755049201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0.10632030491745592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1.1099688407542043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0.10632030491745503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0.38135995755049379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0.44899759389933536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8.9477405054997341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0.77486910994764402</c:v>
                </c:pt>
                <c:pt idx="1">
                  <c:v>4.712041884816754E-2</c:v>
                </c:pt>
                <c:pt idx="2">
                  <c:v>8.9005235602094238E-2</c:v>
                </c:pt>
                <c:pt idx="3">
                  <c:v>3.1413612565445018E-2</c:v>
                </c:pt>
                <c:pt idx="4">
                  <c:v>1.5706806282722509E-2</c:v>
                </c:pt>
                <c:pt idx="5">
                  <c:v>4.1884816753926704E-2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5.628930847040559</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Sheet1!$B$2:$B$6</c:f>
              <c:numCache>
                <c:formatCode>0.0</c:formatCode>
                <c:ptCount val="5"/>
                <c:pt idx="0">
                  <c:v>5.3268216458995266</c:v>
                </c:pt>
                <c:pt idx="1">
                  <c:v>5.628930847040559</c:v>
                </c:pt>
                <c:pt idx="2">
                  <c:v>5.7258200569468709</c:v>
                </c:pt>
                <c:pt idx="3">
                  <c:v>5.7291599199838554</c:v>
                </c:pt>
                <c:pt idx="4">
                  <c:v>5.9489666972831561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DB-42F2-B97E-6AFA60B5351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Sheet1!$C$2:$C$6</c:f>
              <c:numCache>
                <c:formatCode>0.0</c:formatCode>
                <c:ptCount val="5"/>
                <c:pt idx="0">
                  <c:v>4.6731783541004734</c:v>
                </c:pt>
                <c:pt idx="1">
                  <c:v>4.371069152959441</c:v>
                </c:pt>
                <c:pt idx="2">
                  <c:v>4.2741799430531291</c:v>
                </c:pt>
                <c:pt idx="3">
                  <c:v>4.2708400800161446</c:v>
                </c:pt>
                <c:pt idx="4">
                  <c:v>4.0510333027168439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DB-42F2-B97E-6AFA60B5351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Sheet1!$B$2:$B$6</c:f>
              <c:numCache>
                <c:formatCode>0.0</c:formatCode>
                <c:ptCount val="5"/>
                <c:pt idx="0">
                  <c:v>7.1620307302744148</c:v>
                </c:pt>
                <c:pt idx="1">
                  <c:v>6.74764453550205</c:v>
                </c:pt>
                <c:pt idx="2">
                  <c:v>6.4850861056548084</c:v>
                </c:pt>
                <c:pt idx="3">
                  <c:v>6.3035819680903478</c:v>
                </c:pt>
                <c:pt idx="4">
                  <c:v>6.1934887465128234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E25-4535-A197-42C7CDBC299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Sheet1!$C$2:$C$6</c:f>
              <c:numCache>
                <c:formatCode>0.0</c:formatCode>
                <c:ptCount val="5"/>
                <c:pt idx="0">
                  <c:v>2.8379692697255852</c:v>
                </c:pt>
                <c:pt idx="1">
                  <c:v>3.25235546449795</c:v>
                </c:pt>
                <c:pt idx="2">
                  <c:v>3.5149138943451916</c:v>
                </c:pt>
                <c:pt idx="3">
                  <c:v>3.6964180319096522</c:v>
                </c:pt>
                <c:pt idx="4">
                  <c:v>3.8065112534871766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E25-4535-A197-42C7CDBC299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0.3759860197079119</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0.8007525422705486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0.22324382193786274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2.3306337057092428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0.22324382193786185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0.65648471197905423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7.1951037243221734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0.26608848587682932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0.69297783372685462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0.19319703897628671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2.0169495709793184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0.19319703897628493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0.55012966987959366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7.2980717333553642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0.14579253984365259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0.73287813122637679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0.2043209436035438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2.1330815509746968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0.20432094360354291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0.45381325430118657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7.2311402761324723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0.63882603640996516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0.23141441682825725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2.4159335526745394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0.23141441682825636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0.83005962263475563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1.2774982790955898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4.2520665958989641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0.70220781424456713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0.19617286677330181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2.0480167893502688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0.1961728667733027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0.70365182081923727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0.85356067583285533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2.168271905493822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0.14447115187933068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0.11291174994673447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1.1787825880786054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0.11291174994673447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0.40500279038955966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0.42934480560750998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8.3546442804596719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9.5329705032340133</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0.62303664921465973</c:v>
                </c:pt>
                <c:pt idx="1">
                  <c:v>0.37696335078534027</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Sheet1!$B$2:$B$6</c:f>
              <c:numCache>
                <c:formatCode>0.0</c:formatCode>
                <c:ptCount val="5"/>
                <c:pt idx="0">
                  <c:v>9.0751218303017467</c:v>
                </c:pt>
                <c:pt idx="1">
                  <c:v>9.3155771499021132</c:v>
                </c:pt>
                <c:pt idx="2">
                  <c:v>9.3315181765812802</c:v>
                </c:pt>
                <c:pt idx="3">
                  <c:v>9.4021779560485239</c:v>
                </c:pt>
                <c:pt idx="4">
                  <c:v>9.4450462207807462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45-4332-88CC-C2EFDAB3791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Sheet1!$C$2:$C$6</c:f>
              <c:numCache>
                <c:formatCode>0.0</c:formatCode>
                <c:ptCount val="5"/>
                <c:pt idx="0">
                  <c:v>0.92487816969825332</c:v>
                </c:pt>
                <c:pt idx="1">
                  <c:v>0.68442285009788684</c:v>
                </c:pt>
                <c:pt idx="2">
                  <c:v>0.66848182341871976</c:v>
                </c:pt>
                <c:pt idx="3">
                  <c:v>0.59782204395147609</c:v>
                </c:pt>
                <c:pt idx="4">
                  <c:v>0.55495377921925382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45-4332-88CC-C2EFDAB3791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9.7714579769144656</c:v>
                </c:pt>
                <c:pt idx="1">
                  <c:v>9.7054750889696404</c:v>
                </c:pt>
                <c:pt idx="2">
                  <c:v>9.6917849381699916</c:v>
                </c:pt>
                <c:pt idx="3">
                  <c:v>9.6563643170380615</c:v>
                </c:pt>
                <c:pt idx="4">
                  <c:v>9.6532194464187899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80-4E07-9768-99E11BAC825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0.2285420230855344</c:v>
                </c:pt>
                <c:pt idx="1">
                  <c:v>0.2945249110303596</c:v>
                </c:pt>
                <c:pt idx="2">
                  <c:v>0.30821506183000835</c:v>
                </c:pt>
                <c:pt idx="3">
                  <c:v>0.34363568296193847</c:v>
                </c:pt>
                <c:pt idx="4">
                  <c:v>0.34678055358121007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80-4E07-9768-99E11BAC825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0.32701414190712264</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8.7041412094947646E-2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2.4266494924694015E-2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0.25333875087775937</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2.4266494924694015E-2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8.7041412094947646E-2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1.9138024648240659E-2</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9.8138672190211143</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3.1802705002981213E-4</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0.31442640081608619</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8.7659729730377833E-2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0.91515509351854263</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8.7659729730377833E-2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0.27705348942498276</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8.9814626097344679</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6.0850779650769127E-2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0.12728694427574183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3.5486648399933429E-2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0.35259898218376939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9.8035816809464595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Sheet1!$B$2:$B$6</c:f>
              <c:numCache>
                <c:formatCode>0.0</c:formatCode>
                <c:ptCount val="5"/>
                <c:pt idx="0">
                  <c:v>6.4689847440743229</c:v>
                </c:pt>
                <c:pt idx="1">
                  <c:v>6.5916673725857384</c:v>
                </c:pt>
                <c:pt idx="2">
                  <c:v>6.6221083080213434</c:v>
                </c:pt>
                <c:pt idx="3">
                  <c:v>6.6711446779537953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0-4E8C-987A-FC6839E1F1D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Sheet1!$C$2:$C$6</c:f>
              <c:numCache>
                <c:formatCode>0.0</c:formatCode>
                <c:ptCount val="5"/>
                <c:pt idx="0">
                  <c:v>3.5310152559256771</c:v>
                </c:pt>
                <c:pt idx="1">
                  <c:v>3.4083326274142616</c:v>
                </c:pt>
                <c:pt idx="2">
                  <c:v>3.3778916919786566</c:v>
                </c:pt>
                <c:pt idx="3">
                  <c:v>3.3288553220462047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0-4E8C-987A-FC6839E1F1D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Sheet1!$B$2:$B$6</c:f>
              <c:numCache>
                <c:formatCode>0.0</c:formatCode>
                <c:ptCount val="5"/>
                <c:pt idx="0">
                  <c:v>7.7009473849716903</c:v>
                </c:pt>
                <c:pt idx="1">
                  <c:v>7.1441096706730249</c:v>
                </c:pt>
                <c:pt idx="2">
                  <c:v>6.6963276767193696</c:v>
                </c:pt>
                <c:pt idx="3">
                  <c:v>6.6877445260604373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654-40FC-B8FA-66A965FF2B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Sheet1!$C$2:$C$6</c:f>
              <c:numCache>
                <c:formatCode>0.0</c:formatCode>
                <c:ptCount val="5"/>
                <c:pt idx="0">
                  <c:v>2.2990526150283097</c:v>
                </c:pt>
                <c:pt idx="1">
                  <c:v>2.8558903293269751</c:v>
                </c:pt>
                <c:pt idx="2">
                  <c:v>3.3036723232806304</c:v>
                </c:pt>
                <c:pt idx="3">
                  <c:v>3.3122554739395627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654-40FC-B8FA-66A965FF2B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0.54973821989528782</c:v>
                </c:pt>
                <c:pt idx="1">
                  <c:v>0.2565445026178011</c:v>
                </c:pt>
                <c:pt idx="2">
                  <c:v>0.193717277486911</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0.31679771399284018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0.11337767098840779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1.1836467373952386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0.11337767098840779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0.35723328871424798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7.0641942948179954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0.12102288411471118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0.72800952747401304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0.20296361327762558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2.1189112156888044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0.20296361327762558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0.53849906258463065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6.1153060286151746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2.0175876684246141E-2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0.37843554496643961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0.10550500055346923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1.1014571793132459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0.10550500055346745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0.37843554496643961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0.45800826898202196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8.7089387819255837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8.7934189587277469</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Sheet1!$B$2:$B$6</c:f>
              <c:numCache>
                <c:formatCode>0.0</c:formatCode>
                <c:ptCount val="5"/>
                <c:pt idx="0">
                  <c:v>7.867547399516126</c:v>
                </c:pt>
                <c:pt idx="1">
                  <c:v>8.0928805871792999</c:v>
                </c:pt>
                <c:pt idx="2">
                  <c:v>8.1523621408919649</c:v>
                </c:pt>
                <c:pt idx="3">
                  <c:v>8.2051803723699503</c:v>
                </c:pt>
                <c:pt idx="4">
                  <c:v>8.2852249272429148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8A2-409E-91AC-2D5F478686A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Sheet1!$C$2:$C$6</c:f>
              <c:numCache>
                <c:formatCode>0.0</c:formatCode>
                <c:ptCount val="5"/>
                <c:pt idx="0">
                  <c:v>2.132452600483874</c:v>
                </c:pt>
                <c:pt idx="1">
                  <c:v>1.9071194128207001</c:v>
                </c:pt>
                <c:pt idx="2">
                  <c:v>1.8476378591080351</c:v>
                </c:pt>
                <c:pt idx="3">
                  <c:v>1.7948196276300497</c:v>
                </c:pt>
                <c:pt idx="4">
                  <c:v>1.7147750727570852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8A2-409E-91AC-2D5F478686A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Sheet1!$B$2:$B$6</c:f>
              <c:numCache>
                <c:formatCode>0.0</c:formatCode>
                <c:ptCount val="5"/>
                <c:pt idx="0">
                  <c:v>9.2339156006971379</c:v>
                </c:pt>
                <c:pt idx="1">
                  <c:v>8.9714744181069399</c:v>
                </c:pt>
                <c:pt idx="2">
                  <c:v>8.8601505140989261</c:v>
                </c:pt>
                <c:pt idx="3">
                  <c:v>8.8050149005778238</c:v>
                </c:pt>
                <c:pt idx="4">
                  <c:v>8.7934189587277469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08-48FA-9E56-09F61BD7C67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Sheet1!$C$2:$C$6</c:f>
              <c:numCache>
                <c:formatCode>0.0</c:formatCode>
                <c:ptCount val="5"/>
                <c:pt idx="0">
                  <c:v>0.7660843993028621</c:v>
                </c:pt>
                <c:pt idx="1">
                  <c:v>1.0285255818930601</c:v>
                </c:pt>
                <c:pt idx="2">
                  <c:v>1.1398494859010739</c:v>
                </c:pt>
                <c:pt idx="3">
                  <c:v>1.1949850994221762</c:v>
                </c:pt>
                <c:pt idx="4">
                  <c:v>1.2065810412722531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08-48FA-9E56-09F61BD7C67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0.12079474758038256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0.35377798199025623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9.8630656348618118E-2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1.0296900048875601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9.8630656348619894E-2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0.35377798199025534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0.24095226947925319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8.5044363632817142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0.25774742028662168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0.25368228138480475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7.0724723387924016E-2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0.7383560392579831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7.0724723387924016E-2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0.16380125905645393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9.2834911320790106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0.42931937172774876</c:v>
                </c:pt>
                <c:pt idx="1">
                  <c:v>0.56544502617801051</c:v>
                </c:pt>
                <c:pt idx="2">
                  <c:v>0</c:v>
                </c:pt>
                <c:pt idx="3">
                  <c:v>5.235602094240838E-3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0.19545548906694332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0.39212608374136515</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0.10932182040624827</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1.1413042349687723</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0.10932182040624916</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0.39212608374136515</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0.19154010713274339</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8.5923293808225143</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8.4334872346622092</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Sheet1!$B$2:$B$6</c:f>
              <c:numCache>
                <c:formatCode>0.0</c:formatCode>
                <c:ptCount val="5"/>
                <c:pt idx="0">
                  <c:v>7.9700096482064016</c:v>
                </c:pt>
                <c:pt idx="1">
                  <c:v>8.0440635477543729</c:v>
                </c:pt>
                <c:pt idx="2">
                  <c:v>8.1181798516012993</c:v>
                </c:pt>
                <c:pt idx="3">
                  <c:v>8.1566950905181841</c:v>
                </c:pt>
                <c:pt idx="4">
                  <c:v>8.1601686250155012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7F-4375-BF7B-488D0BF7E31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Sheet1!$C$2:$C$6</c:f>
              <c:numCache>
                <c:formatCode>0.0</c:formatCode>
                <c:ptCount val="5"/>
                <c:pt idx="0">
                  <c:v>2.0299903517935984</c:v>
                </c:pt>
                <c:pt idx="1">
                  <c:v>1.9559364522456271</c:v>
                </c:pt>
                <c:pt idx="2">
                  <c:v>1.8818201483987007</c:v>
                </c:pt>
                <c:pt idx="3">
                  <c:v>1.8433049094818159</c:v>
                </c:pt>
                <c:pt idx="4">
                  <c:v>1.8398313749844988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7F-4375-BF7B-488D0BF7E31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Sheet1!$B$2:$B$6</c:f>
              <c:numCache>
                <c:formatCode>0.0</c:formatCode>
                <c:ptCount val="5"/>
                <c:pt idx="0">
                  <c:v>8.9799672255759173</c:v>
                </c:pt>
                <c:pt idx="1">
                  <c:v>8.7765448096660421</c:v>
                </c:pt>
                <c:pt idx="2">
                  <c:v>8.6785420394463664</c:v>
                </c:pt>
                <c:pt idx="3">
                  <c:v>8.6664606923647227</c:v>
                </c:pt>
                <c:pt idx="4">
                  <c:v>8.5903796054161852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F09-45CF-9533-97C3FD7CA2E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Sheet1!$C$2:$C$6</c:f>
              <c:numCache>
                <c:formatCode>0.0</c:formatCode>
                <c:ptCount val="5"/>
                <c:pt idx="0">
                  <c:v>1.0200327744240827</c:v>
                </c:pt>
                <c:pt idx="1">
                  <c:v>1.2234551903339579</c:v>
                </c:pt>
                <c:pt idx="2">
                  <c:v>1.3214579605536336</c:v>
                </c:pt>
                <c:pt idx="3">
                  <c:v>1.3335393076352773</c:v>
                </c:pt>
                <c:pt idx="4">
                  <c:v>1.4096203945838148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F09-45CF-9533-97C3FD7CA2E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1.3554704431036235E-2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0.34907842273105949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9.7320454363531539E-2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1.0160116827677141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9.7320454363529763E-2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0.34907842273105949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0.20423357745657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8.1855002659396483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0.14808313199893419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0.2466443417489721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6.8762598436789446E-2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0.7178717342222356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6.8762598436789446E-2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0.2466443417489721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1.4551772096893956E-2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8.9154651264677938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0.19232417633459775</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8.1616410889582269E-2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0.85206370553548183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8.1616410889582269E-2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0.29274964002821413</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0.15548424844114805</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8.6019989881799201</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1.6322031382967239</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0.42890798107877703</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0.11957633838310944</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1.2483599421557088</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0.11957633838311033</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0.42890798107877615</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0.10908204129468047</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8.0309845580614745</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7.8601596635136843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Sheet1!$B$2:$B$6</c:f>
              <c:numCache>
                <c:formatCode>0.0</c:formatCode>
                <c:ptCount val="5"/>
                <c:pt idx="0">
                  <c:v>7.703432233009889</c:v>
                </c:pt>
                <c:pt idx="1">
                  <c:v>7.8601596635136843</c:v>
                </c:pt>
                <c:pt idx="2">
                  <c:v>7.961498626485322</c:v>
                </c:pt>
                <c:pt idx="3">
                  <c:v>8.0088752652126534</c:v>
                </c:pt>
                <c:pt idx="4">
                  <c:v>8.0158453752950507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4A1-4122-933F-6EA0C97F724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Sheet1!$C$2:$C$6</c:f>
              <c:numCache>
                <c:formatCode>0.0</c:formatCode>
                <c:ptCount val="5"/>
                <c:pt idx="0">
                  <c:v>2.296567766990111</c:v>
                </c:pt>
                <c:pt idx="1">
                  <c:v>2.1398403364863157</c:v>
                </c:pt>
                <c:pt idx="2">
                  <c:v>2.038501373514678</c:v>
                </c:pt>
                <c:pt idx="3">
                  <c:v>1.9911247347873466</c:v>
                </c:pt>
                <c:pt idx="4">
                  <c:v>1.9841546247049493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4A1-4122-933F-6EA0C97F724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1</c:v>
                </c:pt>
                <c:pt idx="3">
                  <c:v>66</c:v>
                </c:pt>
                <c:pt idx="4">
                  <c:v>5</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Sheet1!$B$2:$B$6</c:f>
              <c:numCache>
                <c:formatCode>0.0</c:formatCode>
                <c:ptCount val="5"/>
                <c:pt idx="0">
                  <c:v>9.0172350464254798</c:v>
                </c:pt>
                <c:pt idx="1">
                  <c:v>8.9692373145517372</c:v>
                </c:pt>
                <c:pt idx="2">
                  <c:v>8.836092813650481</c:v>
                </c:pt>
                <c:pt idx="3">
                  <c:v>8.8152254028037689</c:v>
                </c:pt>
                <c:pt idx="4">
                  <c:v>8.793871113656154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46D-4A7E-9A2C-1EA7B7DFCF0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Sheet1!$C$2:$C$6</c:f>
              <c:numCache>
                <c:formatCode>0.0</c:formatCode>
                <c:ptCount val="5"/>
                <c:pt idx="0">
                  <c:v>0.98276495357452021</c:v>
                </c:pt>
                <c:pt idx="1">
                  <c:v>1.0307626854482628</c:v>
                </c:pt>
                <c:pt idx="2">
                  <c:v>1.163907186349519</c:v>
                </c:pt>
                <c:pt idx="3">
                  <c:v>1.1847745971962311</c:v>
                </c:pt>
                <c:pt idx="4">
                  <c:v>1.206128886343846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46D-4A7E-9A2C-1EA7B7DFCF0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0.3382468466611499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0.11692285038347361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1.2206579053604081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0.11692285038347272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0.11967002228720069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8.3393710159964716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0.23816478128409724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0.45631069418394787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0.12721600991973503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1.3281170249240013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0.12721600991973503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0.45631069418394787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6.878361789853038E-2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7.4029730431167931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0.20434596140839467</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0.53551101715789962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0.14929646782160244</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1.558633860628011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0.14929646782160333</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0.21114266345688115</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7.3191351347107121</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0.286608952274789</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0.47339134488846302</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0.13197796763222591</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1.3778311852243981</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0.13197796763222591</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0.20529892856546716</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8.0560371357456848</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0.36795535104847055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0.11586552164047603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1.2096195438727122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0.11586552164047603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0.23135269586636298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8.3915371835674151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0.24834393598316673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0.54836091056828806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0.15287892203185827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1.5960341723549085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0.15287892203185827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0.36710388591368748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7.6519044679450312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7.8119593256366251</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Sheet1!$B$2:$B$6</c:f>
              <c:numCache>
                <c:formatCode>0.0</c:formatCode>
                <c:ptCount val="5"/>
                <c:pt idx="0">
                  <c:v>6.7029812570701388</c:v>
                </c:pt>
                <c:pt idx="1">
                  <c:v>6.8410919222813842</c:v>
                </c:pt>
                <c:pt idx="2">
                  <c:v>6.9245128447953794</c:v>
                </c:pt>
                <c:pt idx="3">
                  <c:v>6.9678616657920562</c:v>
                </c:pt>
                <c:pt idx="4">
                  <c:v>7.3193659894856991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405-48BA-9896-E9CF2305663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Sheet1!$C$2:$C$6</c:f>
              <c:numCache>
                <c:formatCode>0.0</c:formatCode>
                <c:ptCount val="5"/>
                <c:pt idx="0">
                  <c:v>3.2970187429298612</c:v>
                </c:pt>
                <c:pt idx="1">
                  <c:v>3.1589080777186158</c:v>
                </c:pt>
                <c:pt idx="2">
                  <c:v>3.0754871552046206</c:v>
                </c:pt>
                <c:pt idx="3">
                  <c:v>3.0321383342079438</c:v>
                </c:pt>
                <c:pt idx="4">
                  <c:v>2.6806340105143009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405-48BA-9896-E9CF2305663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7.1791365979981174</c:v>
                </c:pt>
                <c:pt idx="1">
                  <c:v>2.168271905493822</c:v>
                </c:pt>
                <c:pt idx="2">
                  <c:v>6.9380179788226002</c:v>
                </c:pt>
                <c:pt idx="3">
                  <c:v>7.3191351347107121</c:v>
                </c:pt>
                <c:pt idx="4">
                  <c:v>7.8083301491340551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8.3012573380009087</c:v>
                </c:pt>
                <c:pt idx="1">
                  <c:v>3.2685773566332479</c:v>
                </c:pt>
                <c:pt idx="2">
                  <c:v>7.9298290009492707</c:v>
                </c:pt>
                <c:pt idx="3">
                  <c:v>8.2465389537384208</c:v>
                </c:pt>
                <c:pt idx="4">
                  <c:v>8.6138900947930974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Sheet1!$B$2:$B$6</c:f>
              <c:numCache>
                <c:formatCode>0.0</c:formatCode>
                <c:ptCount val="5"/>
                <c:pt idx="0">
                  <c:v>8.0909977599852922</c:v>
                </c:pt>
                <c:pt idx="1">
                  <c:v>7.96047406537539</c:v>
                </c:pt>
                <c:pt idx="2">
                  <c:v>7.8119593256366251</c:v>
                </c:pt>
                <c:pt idx="3">
                  <c:v>7.7920283397044718</c:v>
                </c:pt>
                <c:pt idx="4">
                  <c:v>7.772786690484649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301-44FA-91E1-4A295D51727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Sheet1!$C$2:$C$6</c:f>
              <c:numCache>
                <c:formatCode>0.0</c:formatCode>
                <c:ptCount val="5"/>
                <c:pt idx="0">
                  <c:v>1.9090022400147078</c:v>
                </c:pt>
                <c:pt idx="1">
                  <c:v>2.03952593462461</c:v>
                </c:pt>
                <c:pt idx="2">
                  <c:v>2.1880406743633749</c:v>
                </c:pt>
                <c:pt idx="3">
                  <c:v>2.2079716602955282</c:v>
                </c:pt>
                <c:pt idx="4">
                  <c:v>2.227213309515351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301-44FA-91E1-4A295D51727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0.46202136987416065</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0.3994593238900892</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0.11136627293255419</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1.1626480281638791</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0.1113662729325533</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0.39945932389009009</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0.31049092256150246</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8.1911612204776034</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0.20663136110612257</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0.30087598005212435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8.3881973731456227E-2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0.87571585893367754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8.3881973731456227E-2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0.1154417120936948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9.0971015272792819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0.88593513558164894</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0.59367845733685343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0.16551311525311974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1.7279333501700558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0.16551311525311974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0.5936784573368552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5.8123721146834839E-2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7.8162198745760154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0.18564852686377398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0.86194240485515605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0.2403030981388552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2.508730119593892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0.2403030981388552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0.86194240485515561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0.14646971840725342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6.1433546802135997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8.2054591016348564</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7.8104602728629322</c:v>
                </c:pt>
                <c:pt idx="1">
                  <c:v>8.0344037679308524</c:v>
                </c:pt>
                <c:pt idx="2">
                  <c:v>8.0493175609671717</c:v>
                </c:pt>
                <c:pt idx="3">
                  <c:v>8.1081108766504428</c:v>
                </c:pt>
                <c:pt idx="4">
                  <c:v>8.1231124509536237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C61-4BA8-B30D-EE26F0CB713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2.1895397271370678</c:v>
                </c:pt>
                <c:pt idx="1">
                  <c:v>1.9655962320691476</c:v>
                </c:pt>
                <c:pt idx="2">
                  <c:v>1.9506824390328283</c:v>
                </c:pt>
                <c:pt idx="3">
                  <c:v>1.8918891233495572</c:v>
                </c:pt>
                <c:pt idx="4">
                  <c:v>1.8768875490463763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C61-4BA8-B30D-EE26F0CB713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Sheet1!$B$2:$B$6</c:f>
              <c:numCache>
                <c:formatCode>0.0</c:formatCode>
                <c:ptCount val="5"/>
                <c:pt idx="0">
                  <c:v>8.9450372926972754</c:v>
                </c:pt>
                <c:pt idx="1">
                  <c:v>8.8149182852670869</c:v>
                </c:pt>
                <c:pt idx="2">
                  <c:v>8.6260250072505578</c:v>
                </c:pt>
                <c:pt idx="3">
                  <c:v>8.6110288739795724</c:v>
                </c:pt>
                <c:pt idx="4">
                  <c:v>8.6001552679635065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BE9-496D-8C45-4D57AA60463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Sheet1!$C$2:$C$6</c:f>
              <c:numCache>
                <c:formatCode>0.0</c:formatCode>
                <c:ptCount val="5"/>
                <c:pt idx="0">
                  <c:v>1.0549627073027246</c:v>
                </c:pt>
                <c:pt idx="1">
                  <c:v>1.1850817147329131</c:v>
                </c:pt>
                <c:pt idx="2">
                  <c:v>1.3739749927494422</c:v>
                </c:pt>
                <c:pt idx="3">
                  <c:v>1.3889711260204276</c:v>
                </c:pt>
                <c:pt idx="4">
                  <c:v>1.3998447320364935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BE9-496D-8C45-4D57AA60463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0.15286703772822996</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7.9735524168828675E-2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0.83242751605458309</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7.9735524168828675E-2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7.4121620024104828E-2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8.9212719742232895</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0.23765708059715518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0.12184530662286708</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1.2720476474227986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0.12184530662286797</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0.43704653591333198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0.50688450539424146</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7.5754436587335201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7.1986881390140107</c:v>
                </c:pt>
                <c:pt idx="1">
                  <c:v>7.1951037243221734</c:v>
                </c:pt>
                <c:pt idx="2">
                  <c:v>9.1267065565517616</c:v>
                </c:pt>
                <c:pt idx="3">
                  <c:v>8.3393710159964716</c:v>
                </c:pt>
                <c:pt idx="4">
                  <c:v>8.7923476693439238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6.4598193756752407</c:v>
                </c:pt>
                <c:pt idx="1">
                  <c:v>6.9389663609804657</c:v>
                </c:pt>
                <c:pt idx="2">
                  <c:v>9.2949832385402029</c:v>
                </c:pt>
                <c:pt idx="3">
                  <c:v>8.5167053051106389</c:v>
                </c:pt>
                <c:pt idx="4">
                  <c:v>8.9973219852825554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0.31946768090932931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0.40854307785679378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0.11389875562354757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1.1890867867710506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0.11389875562354845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0.40474903921947281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7.9925898796433037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0.26841358410496952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0.10286546071318892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1.0739007593150696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0.1028654607131898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0.36896778805750863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0.17580514918702761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7.980560854309199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0.29783596092361275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0.12474776532613063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1.3023489029045194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0.12474776532613063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0.44745735564083411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6.3701624349842945E-2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7.8156000194716668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0.11974455741402856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0.3099298691904071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8.6406130331573294E-2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0.90206769433791933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8.6406130331573294E-2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0.1248342273254508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8.9095270195408371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0.1085690891787241</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0.33433513803357062</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9.3210136818422384E-2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0.97310055300545528</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9.3210136818422384E-2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0.33433513803357151</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8.8965975137714537E-2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8.2432203055221773</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7.7928980255133906</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Sheet1!$B$2:$B$6</c:f>
              <c:numCache>
                <c:formatCode>0.0</c:formatCode>
                <c:ptCount val="5"/>
                <c:pt idx="0">
                  <c:v>7.0280279789522382</c:v>
                </c:pt>
                <c:pt idx="1">
                  <c:v>7.6618065775340822</c:v>
                </c:pt>
                <c:pt idx="2">
                  <c:v>7.676335234748886</c:v>
                </c:pt>
                <c:pt idx="3">
                  <c:v>7.7928980255133906</c:v>
                </c:pt>
                <c:pt idx="4">
                  <c:v>7.8471977001404616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FFD-48C8-99FA-76EAA6A670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Sheet1!$C$2:$C$6</c:f>
              <c:numCache>
                <c:formatCode>0.0</c:formatCode>
                <c:ptCount val="5"/>
                <c:pt idx="0">
                  <c:v>2.9719720210477618</c:v>
                </c:pt>
                <c:pt idx="1">
                  <c:v>2.3381934224659178</c:v>
                </c:pt>
                <c:pt idx="2">
                  <c:v>2.323664765251114</c:v>
                </c:pt>
                <c:pt idx="3">
                  <c:v>2.2071019744866094</c:v>
                </c:pt>
                <c:pt idx="4">
                  <c:v>2.1528022998595384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FFD-48C8-99FA-76EAA6A670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Sheet1!$B$2:$B$6</c:f>
              <c:numCache>
                <c:formatCode>0.0</c:formatCode>
                <c:ptCount val="5"/>
                <c:pt idx="0">
                  <c:v>9.1113721177242013</c:v>
                </c:pt>
                <c:pt idx="1">
                  <c:v>8.8539428257285682</c:v>
                </c:pt>
                <c:pt idx="2">
                  <c:v>8.403612095985137</c:v>
                </c:pt>
                <c:pt idx="3">
                  <c:v>8.1756501977709011</c:v>
                </c:pt>
                <c:pt idx="4">
                  <c:v>8.1748737916898779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89E-450B-ACC3-70A54FE849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Sheet1!$C$2:$C$6</c:f>
              <c:numCache>
                <c:formatCode>0.0</c:formatCode>
                <c:ptCount val="5"/>
                <c:pt idx="0">
                  <c:v>0.8886278822757987</c:v>
                </c:pt>
                <c:pt idx="1">
                  <c:v>1.1460571742714318</c:v>
                </c:pt>
                <c:pt idx="2">
                  <c:v>1.596387904014863</c:v>
                </c:pt>
                <c:pt idx="3">
                  <c:v>1.8243498022290989</c:v>
                </c:pt>
                <c:pt idx="4">
                  <c:v>1.8251262083101221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89E-450B-ACC3-70A54FE849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0.16690761795980613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7.6880534062839345E-2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0.80262182596773712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7.6880534062839345E-2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9.7644418794532228E-2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9.1267065565517616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0.31338645915636576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8.8175642135256638E-2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0.9205411455470589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8.8175642135256638E-2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5.8190203032619792E-2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8.7923476693439238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5.508776360822762</c:v>
                </c:pt>
                <c:pt idx="1">
                  <c:v>6.2764588417485134</c:v>
                </c:pt>
                <c:pt idx="2">
                  <c:v>4.6885022466282846</c:v>
                </c:pt>
                <c:pt idx="3">
                  <c:v>6.4329387814454533</c:v>
                </c:pt>
                <c:pt idx="4">
                  <c:v>7.7745507154788687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6.3305318077747614</c:v>
                </c:pt>
                <c:pt idx="1">
                  <c:v>7.0770804895995223</c:v>
                </c:pt>
                <c:pt idx="2">
                  <c:v>5.3431922446268629</c:v>
                </c:pt>
                <c:pt idx="3">
                  <c:v>6.9868645859978793</c:v>
                </c:pt>
                <c:pt idx="4">
                  <c:v>8.228209355031975</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0.87581125907915691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0.34230226264366426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3.5735868698750206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0.34230226264366426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0.77945688812075886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5.4596398506444856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0.47408182144036992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0.15924145722561178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1.6624581335987445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0.10847719436218384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9.0911125149964516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5.1676414090649381E-2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0.24252580545545577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2.5319348674118984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0.11195499082607441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7.1660265713543918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5.0986393037255233</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Sheet1!$B$2:$B$6</c:f>
              <c:numCache>
                <c:formatCode>0.0</c:formatCode>
                <c:ptCount val="5"/>
                <c:pt idx="0">
                  <c:v>4.1496298645378831</c:v>
                </c:pt>
                <c:pt idx="1">
                  <c:v>4.7632468419304779</c:v>
                </c:pt>
                <c:pt idx="2">
                  <c:v>4.8545111936288716</c:v>
                </c:pt>
                <c:pt idx="3">
                  <c:v>5.0569919912612846</c:v>
                </c:pt>
                <c:pt idx="4">
                  <c:v>5.0986393037255233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A11-4DD5-8221-E0AA5E16A66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Sheet1!$C$2:$C$6</c:f>
              <c:numCache>
                <c:formatCode>0.0</c:formatCode>
                <c:ptCount val="5"/>
                <c:pt idx="0">
                  <c:v>5.8503701354621169</c:v>
                </c:pt>
                <c:pt idx="1">
                  <c:v>5.2367531580695221</c:v>
                </c:pt>
                <c:pt idx="2">
                  <c:v>5.1454888063711284</c:v>
                </c:pt>
                <c:pt idx="3">
                  <c:v>4.9430080087387154</c:v>
                </c:pt>
                <c:pt idx="4">
                  <c:v>4.9013606962744767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A11-4DD5-8221-E0AA5E16A66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7.1219169370736024</c:v>
                </c:pt>
                <c:pt idx="1">
                  <c:v>6.7614306488549296</c:v>
                </c:pt>
                <c:pt idx="2">
                  <c:v>6.4834735331689313</c:v>
                </c:pt>
                <c:pt idx="3">
                  <c:v>6.3706977656187238</c:v>
                </c:pt>
                <c:pt idx="4">
                  <c:v>6.1462057659523879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563-43AF-B66B-70364E5CFDF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2.8780830629263976</c:v>
                </c:pt>
                <c:pt idx="1">
                  <c:v>3.2385693511450704</c:v>
                </c:pt>
                <c:pt idx="2">
                  <c:v>3.5165264668310687</c:v>
                </c:pt>
                <c:pt idx="3">
                  <c:v>3.6293022343812762</c:v>
                </c:pt>
                <c:pt idx="4">
                  <c:v>3.8537942340476121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563-43AF-B66B-70364E5CFDF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0.27990323295820696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0.25045210051917621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2.614684258980934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0.25045210051917532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0.89834582864089541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0.31692297188457275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4.6885022466282846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0.49768360270069234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0.58108104176017772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0.16200104997524623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1.6912678888721384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0.16200104997524623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0.58108104176017772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0.17877502637323062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5.508776360822762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5.691472711047858</c:v>
                </c:pt>
                <c:pt idx="1">
                  <c:v>6.0979225405887334</c:v>
                </c:pt>
                <c:pt idx="2">
                  <c:v>7.4804061029182476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4EE-46DA-8658-3FA022949CA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4.308527288952142</c:v>
                </c:pt>
                <c:pt idx="1">
                  <c:v>3.9020774594112666</c:v>
                </c:pt>
                <c:pt idx="2">
                  <c:v>2.5195938970817524</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4EE-46DA-8658-3FA022949CA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81061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RWJ | Stockport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83786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RWJ | Stockport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7817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RWJ | Stockport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Stockport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748826543"/>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400312101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78675173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How friendly were the staff looking after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Did staff talk to you in a way you understood?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Were you given enough privacy when you were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90820301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c22. Before the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Stockport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showing friendliness when looking after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communicating in ways children and young people can understand</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given enough privacy during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lang="en-GB" sz="1200" b="0" noProof="0">
                <a:solidFill>
                  <a:prstClr val="black"/>
                </a:solidFill>
                <a:latin typeface="Arial"/>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Children and young people feeling able to ask staff questions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providing children and young people with clear explanations before operations or procedures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191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98315824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687433114"/>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417506609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45775360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p65.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Stockport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noProof="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a:solidFill>
                  <a:prstClr val="black"/>
                </a:solidFill>
                <a:latin typeface="Arial"/>
              </a:rPr>
              <a:t>Good facilities being available for parents / carers staying overnight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feeling that staff explain well how the child or young person’s operations or procedures have gone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191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2440539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1498779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8B87C4DA-ED24-89BB-474E-A22BF14E62DF}"/>
              </a:ext>
            </a:extLst>
          </p:cNvPr>
          <p:cNvGraphicFramePr/>
          <p:nvPr>
            <p:extLst>
              <p:ext uri="{D42A27DB-BD31-4B8C-83A1-F6EECF244321}">
                <p14:modId xmlns:p14="http://schemas.microsoft.com/office/powerpoint/2010/main" val="26240381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85939E45-AC52-287A-6EE4-AE3C9AC37A0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26024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217984203"/>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240783427"/>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329932148"/>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2091399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981740828"/>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371140921"/>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31017067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967571845"/>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719216199"/>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5516612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E054A843-9D72-2F76-A0DB-5503E2DD409A}"/>
              </a:ext>
            </a:extLst>
          </p:cNvPr>
          <p:cNvGraphicFramePr/>
          <p:nvPr>
            <p:extLst>
              <p:ext uri="{D42A27DB-BD31-4B8C-83A1-F6EECF244321}">
                <p14:modId xmlns:p14="http://schemas.microsoft.com/office/powerpoint/2010/main" val="30642184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A6615770-6BE1-B368-6E3A-4D733C9011F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727073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457625753"/>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785980877"/>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563214042"/>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9874005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2257839304"/>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1849884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939322034"/>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39915960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050872170"/>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317546649"/>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28029474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C6AE1DA-77E6-29CD-649E-41F351405354}"/>
              </a:ext>
            </a:extLst>
          </p:cNvPr>
          <p:cNvGraphicFramePr/>
          <p:nvPr>
            <p:extLst>
              <p:ext uri="{D42A27DB-BD31-4B8C-83A1-F6EECF244321}">
                <p14:modId xmlns:p14="http://schemas.microsoft.com/office/powerpoint/2010/main" val="25664497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4AD86FA2-7040-AC9F-C439-F0063B75B4D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065584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3412442666"/>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380956380"/>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505186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500271886"/>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8614214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41523116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78B183C5-2605-372D-D6AF-9CECC4BAD978}"/>
              </a:ext>
            </a:extLst>
          </p:cNvPr>
          <p:cNvGraphicFramePr/>
          <p:nvPr>
            <p:extLst>
              <p:ext uri="{D42A27DB-BD31-4B8C-83A1-F6EECF244321}">
                <p14:modId xmlns:p14="http://schemas.microsoft.com/office/powerpoint/2010/main" val="37615417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2633875D-0817-C167-396F-FA891A2C9B5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526910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1876045946"/>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640052719"/>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590846821"/>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6115133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969709423"/>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86856972"/>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41617245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850804732"/>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2998361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4065201643"/>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446848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0790240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03CC3C51-4181-3FC8-35BA-8FBA3A757BF3}"/>
              </a:ext>
            </a:extLst>
          </p:cNvPr>
          <p:cNvGraphicFramePr/>
          <p:nvPr>
            <p:extLst>
              <p:ext uri="{D42A27DB-BD31-4B8C-83A1-F6EECF244321}">
                <p14:modId xmlns:p14="http://schemas.microsoft.com/office/powerpoint/2010/main" val="32929336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96EED508-D667-4B6C-10CA-C433D31B442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22601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2942658157"/>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476308766"/>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478786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817865620"/>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4892795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32935264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2491EA4B-EBCB-53DC-3B85-6BFB835F12A2}"/>
              </a:ext>
            </a:extLst>
          </p:cNvPr>
          <p:cNvGraphicFramePr/>
          <p:nvPr>
            <p:extLst>
              <p:ext uri="{D42A27DB-BD31-4B8C-83A1-F6EECF244321}">
                <p14:modId xmlns:p14="http://schemas.microsoft.com/office/powerpoint/2010/main" val="16282845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D35245A3-84AC-512B-CF6F-65DF5AA259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507292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73413481"/>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1280402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3273815923"/>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445329937"/>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518197030"/>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40663291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38384101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B6BB7B79-058C-0180-FF30-FA551008AC8B}"/>
              </a:ext>
            </a:extLst>
          </p:cNvPr>
          <p:cNvGraphicFramePr/>
          <p:nvPr>
            <p:extLst>
              <p:ext uri="{D42A27DB-BD31-4B8C-83A1-F6EECF244321}">
                <p14:modId xmlns:p14="http://schemas.microsoft.com/office/powerpoint/2010/main" val="71669220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B399DBAA-A3D9-B993-A0AD-36DA5843E0C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742825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480265833"/>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1435439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140030724"/>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524564988"/>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920828992"/>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1364465244"/>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3754170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806251686"/>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1075167661"/>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1340512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6471635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8275446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191E13A-8902-A9E1-2E75-05179F47EED6}"/>
              </a:ext>
            </a:extLst>
          </p:cNvPr>
          <p:cNvGraphicFramePr/>
          <p:nvPr>
            <p:extLst>
              <p:ext uri="{D42A27DB-BD31-4B8C-83A1-F6EECF244321}">
                <p14:modId xmlns:p14="http://schemas.microsoft.com/office/powerpoint/2010/main" val="17337640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62FBE46-C296-17E6-A895-CE367E2DAA1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395600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805548927"/>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82831448"/>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890964589"/>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04093894"/>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42167491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8667434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7999321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DCE18D7-A23A-51FA-414A-76332A6651AB}"/>
              </a:ext>
            </a:extLst>
          </p:cNvPr>
          <p:cNvGraphicFramePr/>
          <p:nvPr>
            <p:extLst>
              <p:ext uri="{D42A27DB-BD31-4B8C-83A1-F6EECF244321}">
                <p14:modId xmlns:p14="http://schemas.microsoft.com/office/powerpoint/2010/main" val="30144967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A368627-FD12-93B5-FB2A-7EFC7E75FC4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692078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043659650"/>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04917223"/>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4245774864"/>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5164586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4039134571"/>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504856839"/>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17066908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344541414"/>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179905365"/>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4638545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2745832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F38F76C-2E72-288D-9A48-DF8178B66DEC}"/>
              </a:ext>
            </a:extLst>
          </p:cNvPr>
          <p:cNvGraphicFramePr/>
          <p:nvPr>
            <p:extLst>
              <p:ext uri="{D42A27DB-BD31-4B8C-83A1-F6EECF244321}">
                <p14:modId xmlns:p14="http://schemas.microsoft.com/office/powerpoint/2010/main" val="32577760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6B1268B-CC8E-B208-723E-923A60DEC4A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318470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910654779"/>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118628305"/>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4210669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168342205"/>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1897943508"/>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5275459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43557621"/>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0876702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1085089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D0E60FF-8202-0E72-279A-35472A353FD0}"/>
              </a:ext>
            </a:extLst>
          </p:cNvPr>
          <p:cNvGraphicFramePr/>
          <p:nvPr>
            <p:extLst>
              <p:ext uri="{D42A27DB-BD31-4B8C-83A1-F6EECF244321}">
                <p14:modId xmlns:p14="http://schemas.microsoft.com/office/powerpoint/2010/main" val="14221404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A342C3C-17FF-6362-5B9B-653CC9D228B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786048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618996143"/>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525562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66001112"/>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3055108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0376969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ECB838B-C21B-931C-F2F8-F9649EABAFC0}"/>
              </a:ext>
            </a:extLst>
          </p:cNvPr>
          <p:cNvGraphicFramePr/>
          <p:nvPr>
            <p:extLst>
              <p:ext uri="{D42A27DB-BD31-4B8C-83A1-F6EECF244321}">
                <p14:modId xmlns:p14="http://schemas.microsoft.com/office/powerpoint/2010/main" val="39861458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C8FD728-5050-0B59-743B-92AFF89AF05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294306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1122374284"/>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8502362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420006244"/>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2042333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0137384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587EDFE-BE36-3823-9904-4DFB255C5653}"/>
              </a:ext>
            </a:extLst>
          </p:cNvPr>
          <p:cNvGraphicFramePr/>
          <p:nvPr>
            <p:extLst>
              <p:ext uri="{D42A27DB-BD31-4B8C-83A1-F6EECF244321}">
                <p14:modId xmlns:p14="http://schemas.microsoft.com/office/powerpoint/2010/main" val="12750202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CA41543-D443-6945-7315-65F6FFFD496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540357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4578905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3618921269"/>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365897215"/>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823691215"/>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8292209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290209016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4A05B86-B2E4-4CCC-EA1A-A22969BD202B}"/>
              </a:ext>
            </a:extLst>
          </p:cNvPr>
          <p:cNvGraphicFramePr/>
          <p:nvPr>
            <p:extLst>
              <p:ext uri="{D42A27DB-BD31-4B8C-83A1-F6EECF244321}">
                <p14:modId xmlns:p14="http://schemas.microsoft.com/office/powerpoint/2010/main" val="37974730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AFF77BA-F7F4-E533-FA83-5B6A14FC90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402838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073652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83945250"/>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4780682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4293074166"/>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2000923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8273336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C56F173-F023-0158-1645-18F2149EDED1}"/>
              </a:ext>
            </a:extLst>
          </p:cNvPr>
          <p:cNvGraphicFramePr/>
          <p:nvPr>
            <p:extLst>
              <p:ext uri="{D42A27DB-BD31-4B8C-83A1-F6EECF244321}">
                <p14:modId xmlns:p14="http://schemas.microsoft.com/office/powerpoint/2010/main" val="22523442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7B06682-CFB9-7591-1F1C-75EA78557E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692417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506141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18434766"/>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3579252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4617328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DFA35B8-E5D3-6435-5E49-85510C03FBD8}"/>
              </a:ext>
            </a:extLst>
          </p:cNvPr>
          <p:cNvGraphicFramePr/>
          <p:nvPr>
            <p:extLst>
              <p:ext uri="{D42A27DB-BD31-4B8C-83A1-F6EECF244321}">
                <p14:modId xmlns:p14="http://schemas.microsoft.com/office/powerpoint/2010/main" val="32505575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16520BC-A47B-6478-BDCC-3F9075A0FEB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618696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9496152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334649193"/>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331962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3301359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4FA0F7A-F416-F76B-A452-FE1C50181C33}"/>
              </a:ext>
            </a:extLst>
          </p:cNvPr>
          <p:cNvGraphicFramePr/>
          <p:nvPr>
            <p:extLst>
              <p:ext uri="{D42A27DB-BD31-4B8C-83A1-F6EECF244321}">
                <p14:modId xmlns:p14="http://schemas.microsoft.com/office/powerpoint/2010/main" val="41404728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7F91843-5445-F7FC-AD78-7766FBD8CF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065115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4199440534"/>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3172488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358414044"/>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910186469"/>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1174270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8439997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BE4BA52-8E07-7513-1C84-C4A7C515E1A4}"/>
              </a:ext>
            </a:extLst>
          </p:cNvPr>
          <p:cNvGraphicFramePr/>
          <p:nvPr>
            <p:extLst>
              <p:ext uri="{D42A27DB-BD31-4B8C-83A1-F6EECF244321}">
                <p14:modId xmlns:p14="http://schemas.microsoft.com/office/powerpoint/2010/main" val="11433743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E9FE10C-ADA7-272F-EF29-51DF74E2E6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552609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507143191"/>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2358152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3251967877"/>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164173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7442400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088A828-5FD3-BFF1-5479-44DEDD2D4FC9}"/>
              </a:ext>
            </a:extLst>
          </p:cNvPr>
          <p:cNvGraphicFramePr/>
          <p:nvPr>
            <p:extLst>
              <p:ext uri="{D42A27DB-BD31-4B8C-83A1-F6EECF244321}">
                <p14:modId xmlns:p14="http://schemas.microsoft.com/office/powerpoint/2010/main" val="29601714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D7005DB-A88D-D371-C22B-00E4DD3DDF6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913927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2009960"/>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947961877"/>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179946367"/>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546918584"/>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40358123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429103633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A2B80E9-F95B-29BE-8B3C-59D653B8187A}"/>
              </a:ext>
            </a:extLst>
          </p:cNvPr>
          <p:cNvGraphicFramePr/>
          <p:nvPr>
            <p:extLst>
              <p:ext uri="{D42A27DB-BD31-4B8C-83A1-F6EECF244321}">
                <p14:modId xmlns:p14="http://schemas.microsoft.com/office/powerpoint/2010/main" val="30945327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88874C5-90BB-6500-FF8C-9CBC10D8178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628180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3451558886"/>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873749984"/>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000680313"/>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4261025079"/>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86081148"/>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2507671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4754411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AA4B6C3-7858-FEEB-51C7-149CF7C50EA7}"/>
              </a:ext>
            </a:extLst>
          </p:cNvPr>
          <p:cNvGraphicFramePr/>
          <p:nvPr>
            <p:extLst>
              <p:ext uri="{D42A27DB-BD31-4B8C-83A1-F6EECF244321}">
                <p14:modId xmlns:p14="http://schemas.microsoft.com/office/powerpoint/2010/main" val="10950350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0886E3D-96D3-9ACF-29F1-76AD8E79A3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954183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516615652"/>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172559434"/>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074538230"/>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227170514"/>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0936681"/>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1176058492"/>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492247476"/>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706581121"/>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733336794"/>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019633608"/>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4470588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408320981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E5BB5E2-695A-AE15-6279-29877665E089}"/>
              </a:ext>
            </a:extLst>
          </p:cNvPr>
          <p:cNvGraphicFramePr/>
          <p:nvPr>
            <p:extLst>
              <p:ext uri="{D42A27DB-BD31-4B8C-83A1-F6EECF244321}">
                <p14:modId xmlns:p14="http://schemas.microsoft.com/office/powerpoint/2010/main" val="3647126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D40DD84-E2CB-7303-640D-0D40B9C6188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41661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3880142615"/>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441246498"/>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340698711"/>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941602856"/>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85837765"/>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p30_5. Did any of the following bother your child while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935960793"/>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p30_1. Did any of the following bother your child while you were in the waiting area? How long my child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591973076"/>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Did you feel able to ask staff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c20_6. Did any of the following bother you when you were in the waiting area? Nothing bothered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c22. Before the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c23.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p58. Overall, how would you rate your access to hot drinks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61481294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11773</Words>
  <Application>Microsoft Office PowerPoint</Application>
  <PresentationFormat>Widescreen</PresentationFormat>
  <Paragraphs>1595</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Stockport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